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884a48dba94137" /><Relationship Type="http://schemas.openxmlformats.org/officeDocument/2006/relationships/extended-properties" Target="/docProps/app.xml" Id="R4690959c728c49b7" /><Relationship Type="http://schemas.openxmlformats.org/officeDocument/2006/relationships/officeDocument" Target="/ppt/presentation.xml" Id="R57e378be620c41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07d207528c409e"/>
  </p:sldMasterIdLst>
  <p:notesMasterIdLst>
    <p:notesMasterId xmlns:r="http://schemas.openxmlformats.org/officeDocument/2006/relationships" r:id="Rf61b3614169a4408"/>
  </p:notesMasterIdLst>
  <p:sldIdLst>
    <p:sldId xmlns:r="http://schemas.openxmlformats.org/officeDocument/2006/relationships" id="256" r:id="R1b97dd6d9e82447e"/>
    <p:sldId xmlns:r="http://schemas.openxmlformats.org/officeDocument/2006/relationships" id="257" r:id="R12b29bcc34d84442"/>
    <p:sldId xmlns:r="http://schemas.openxmlformats.org/officeDocument/2006/relationships" id="258" r:id="Reb022c2517424aa9"/>
    <p:sldId xmlns:r="http://schemas.openxmlformats.org/officeDocument/2006/relationships" id="259" r:id="R503f8f7aef5c4f47"/>
    <p:sldId xmlns:r="http://schemas.openxmlformats.org/officeDocument/2006/relationships" id="260" r:id="R32817979d80e4a28"/>
    <p:sldId xmlns:r="http://schemas.openxmlformats.org/officeDocument/2006/relationships" id="261" r:id="R97e6f2e763264d19"/>
    <p:sldId xmlns:r="http://schemas.openxmlformats.org/officeDocument/2006/relationships" id="262" r:id="R9810dc3e1f5b49a0"/>
    <p:sldId xmlns:r="http://schemas.openxmlformats.org/officeDocument/2006/relationships" id="263" r:id="R486f79ec50fc4c6d"/>
    <p:sldId xmlns:r="http://schemas.openxmlformats.org/officeDocument/2006/relationships" id="264" r:id="R98cb8f6e96b944c6"/>
    <p:sldId xmlns:r="http://schemas.openxmlformats.org/officeDocument/2006/relationships" id="265" r:id="R845e012c8d954fe0"/>
    <p:sldId xmlns:r="http://schemas.openxmlformats.org/officeDocument/2006/relationships" id="266" r:id="Rb36e93406ba34e46"/>
    <p:sldId xmlns:r="http://schemas.openxmlformats.org/officeDocument/2006/relationships" id="267" r:id="Re80e8dd414c54e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4801f6db494aa0" /><Relationship Type="http://schemas.openxmlformats.org/officeDocument/2006/relationships/slideMaster" Target="/ppt/slideMasters/slideMaster1.xml" Id="R4307d207528c409e" /><Relationship Type="http://schemas.openxmlformats.org/officeDocument/2006/relationships/notesMaster" Target="/ppt/notesMasters/notesMaster1.xml" Id="Rf61b3614169a4408" /><Relationship Type="http://schemas.openxmlformats.org/officeDocument/2006/relationships/presProps" Target="/ppt/presProps.xml" Id="Rf6c89bf1ec8c4fe9" /><Relationship Type="http://schemas.openxmlformats.org/officeDocument/2006/relationships/tableStyles" Target="/ppt/tableStyles.xml" Id="R8369e14cb8dc4fa9" /><Relationship Type="http://schemas.openxmlformats.org/officeDocument/2006/relationships/slide" Target="/ppt/slides/slide1.xml" Id="R1b97dd6d9e82447e" /><Relationship Type="http://schemas.openxmlformats.org/officeDocument/2006/relationships/slide" Target="/ppt/slides/slide2.xml" Id="R12b29bcc34d84442" /><Relationship Type="http://schemas.openxmlformats.org/officeDocument/2006/relationships/slide" Target="/ppt/slides/slide3.xml" Id="Reb022c2517424aa9" /><Relationship Type="http://schemas.openxmlformats.org/officeDocument/2006/relationships/slide" Target="/ppt/slides/slide4.xml" Id="R503f8f7aef5c4f47" /><Relationship Type="http://schemas.openxmlformats.org/officeDocument/2006/relationships/slide" Target="/ppt/slides/slide5.xml" Id="R32817979d80e4a28" /><Relationship Type="http://schemas.openxmlformats.org/officeDocument/2006/relationships/slide" Target="/ppt/slides/slide6.xml" Id="R97e6f2e763264d19" /><Relationship Type="http://schemas.openxmlformats.org/officeDocument/2006/relationships/slide" Target="/ppt/slides/slide7.xml" Id="R9810dc3e1f5b49a0" /><Relationship Type="http://schemas.openxmlformats.org/officeDocument/2006/relationships/slide" Target="/ppt/slides/slide8.xml" Id="R486f79ec50fc4c6d" /><Relationship Type="http://schemas.openxmlformats.org/officeDocument/2006/relationships/slide" Target="/ppt/slides/slide9.xml" Id="R98cb8f6e96b944c6" /><Relationship Type="http://schemas.openxmlformats.org/officeDocument/2006/relationships/slide" Target="/ppt/slides/slide10.xml" Id="R845e012c8d954fe0" /><Relationship Type="http://schemas.openxmlformats.org/officeDocument/2006/relationships/slide" Target="/ppt/slides/slide11.xml" Id="Rb36e93406ba34e46" /><Relationship Type="http://schemas.openxmlformats.org/officeDocument/2006/relationships/slide" Target="/ppt/slides/slide12.xml" Id="Re80e8dd414c54e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849c5dcf69d44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6ca44cb21f4ff2" /><Relationship Type="http://schemas.openxmlformats.org/officeDocument/2006/relationships/notesMaster" Target="/ppt/notesMasters/notesMaster1.xml" Id="R90c2156d43dc4f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2f6ff7dbee4ab1" /><Relationship Type="http://schemas.openxmlformats.org/officeDocument/2006/relationships/notesMaster" Target="/ppt/notesMasters/notesMaster1.xml" Id="R9391e1e114b84a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bb23c7cc234cca" /><Relationship Type="http://schemas.openxmlformats.org/officeDocument/2006/relationships/notesMaster" Target="/ppt/notesMasters/notesMaster1.xml" Id="Rba5fcd10e74e42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14fe742afc47ec" /><Relationship Type="http://schemas.openxmlformats.org/officeDocument/2006/relationships/notesMaster" Target="/ppt/notesMasters/notesMaster1.xml" Id="R1224d27cd5e642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8f5b41f1a04c7e" /><Relationship Type="http://schemas.openxmlformats.org/officeDocument/2006/relationships/notesMaster" Target="/ppt/notesMasters/notesMaster1.xml" Id="Rc69fe3d863d441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473a63650c4a01" /><Relationship Type="http://schemas.openxmlformats.org/officeDocument/2006/relationships/notesMaster" Target="/ppt/notesMasters/notesMaster1.xml" Id="R4f0cd56f7bdf4d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8b5ae224df0460b" /><Relationship Type="http://schemas.openxmlformats.org/officeDocument/2006/relationships/notesMaster" Target="/ppt/notesMasters/notesMaster1.xml" Id="R8d71e53bd6d44f8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37db18947349a1" /><Relationship Type="http://schemas.openxmlformats.org/officeDocument/2006/relationships/notesMaster" Target="/ppt/notesMasters/notesMaster1.xml" Id="R70d36f0efcf34a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651fdbf8e14fda" /><Relationship Type="http://schemas.openxmlformats.org/officeDocument/2006/relationships/notesMaster" Target="/ppt/notesMasters/notesMaster1.xml" Id="Rd928ba08d87b4d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8c17e3a2fd473a" /><Relationship Type="http://schemas.openxmlformats.org/officeDocument/2006/relationships/notesMaster" Target="/ppt/notesMasters/notesMaster1.xml" Id="R0457168df81e43b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3405abf21148b5" /><Relationship Type="http://schemas.openxmlformats.org/officeDocument/2006/relationships/notesMaster" Target="/ppt/notesMasters/notesMaster1.xml" Id="Rc37cc521247b4c9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9e70f8fa75c4f56" /><Relationship Type="http://schemas.openxmlformats.org/officeDocument/2006/relationships/notesMaster" Target="/ppt/notesMasters/notesMaster1.xml" Id="R7e6dd2e4d8af43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家好，欢迎来到第四课，AI怎样看图、听声音。假设你旅行时拍下一张菜单，想知道哪道菜不辣；或者开完会，想把录音变成一份待办清单。这两个需求看起来都可以直接交给AI，可是它们中间经过的环节并不一样。照片里有什么，字写的是什么，这句话是什么意思，最后应该怎样整理，这是不同的问题。今天我们沿着这些问题，认识四个常见概念。你不需要背英文全称，只要能说清楚每个概念负责哪一步，出现错误时，就更容易知道该检查哪里。我们也会练习把任务拆小：先确认输入内容，再要求解释和总结。这样做不是为了增加操作，而是为了避免一个小小的识别错误，被后面的流畅回答放大。课程结束后，你可以用一张公开通知或一小段允许录制的语音，亲手检查这条过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课有两个学习目标。第一，认识文字、图像与声音分别可以做什么。第二，分清识别内容和理解、总结内容。比如，一张通知照片上写着周五下午三点，系统把这些字转换成可以复制的文本，这是识别；再从通知中提取活动时间和报名条件，这是语言处理；根据这些条件判断你是否需要报名，又涉及对具体情境的解释。前一步正确，并不能保证后一步一定正确。反过来，后面的解释听起来合理，也不能证明前面的字都读对了。屏幕上的多模态、自然语言处理、文字识别、语音识别，就是这条学习路线上的四个路标。现在可以先记住一个检查方法：当AI给出结果时，问自己，原材料是什么，系统把它变成了什么，我还需要核对什么。接下来我们先到餐厅，看看不同形式的信息怎样共同参与一个决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你走进一家餐厅，菜单文字写着招牌牛肉，旁边照片里有红色的配菜，服务员又说，这道菜可以少放辣椒。文字告诉你名称，照片提供外观线索，声音补充了做法信息。三种信息互相帮助，但也可能发生冲突。照片红，不一定代表辣；菜单没写花生，也不表示一定没有花生。假如把菜单照片交给AI，再输入一句，请找出标注为素食的菜，它就需要把图像信息和你的文字要求联系起来。这里的关键不是看到一张图就能知道全部事实，而是不同形式的信息可以一起参与处理。做个小判断：仅凭菜品照片，能否确认这道菜不含某种过敏原？答案是不能，照片通常不能提供完整配料和加工信息，需要向餐厅确认。这个例子提醒我们，输入形式增加了，证据的边界仍然存在。下面给这种处理方式一个名字，多模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模态，是AI处理多种形式信息的能力或设计方式。模态可以简单理解为信息的形式，例如文字、图片、声音或视频。你上传图片并用文字提问，就是一种组合。但支持多模态，不等于每次都要把所有形式放进去，也不等于一个应用同时支持所有输入和输出。有的可以接收图片，却只输出文字；具体范围要看所用模型和应用。我们可以把菜单任务说得更清楚：请先读出这张照片里能看清的菜名和价格，再根据菜单上的辣椒标记列出可能辣的菜；看不清的地方请说明。这样就把直接观察和进一步判断分开了。练习时，可以故意选一张边缘稍微模糊的公开菜单，检查AI有没有把猜测当成确定信息。若价格小数点看不清，正确做法是重新拍摄或人工放大核对，不能因为回答完整就接受。多模态扩展了可处理的材料，却不会自动消除模糊、遮挡和细节判断的困难。接下来，我们把目光从照片转回每天都在使用的语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朋友发来消息，今天路上太堵，我晚十分钟到。你会抓住迟到和十分钟，也会把它和原来约定的时间联系起来。如果你们约的是下午两点，通常可以理解成大约两点十分到；但如果没有给出原定时间，就不能凭这句话算出具体几点。这就是语言处理里很重要的区别：哪些信息来自原文，哪些来自上下文，哪些根本没有提供。假如请AI把这条消息整理成日程提醒，可以要求它先提取事件和时间变化，缺失的具体时间写成未提供。再看一句话，我可真喜欢堵车啊。字面上有喜欢，实际可能是在抱怨；没有语气和背景，判断就不一定可靠。小练习是问自己，这两句话中的十分钟和喜欢，能否用同样简单的方式理解？答案是不能，数字可以直接提取，态度却可能依赖语境。让计算机处理这些日常语言的技术领域，就叫自然语言处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然语言处理，常缩写为NLP，是让计算机分析、理解和生成日常人类语言的技术领域。这里的理解，通常指系统能完成某类语言任务，不表示它拥有人的生活体验。任务可以是把消息分成咨询和投诉，提取通知里的时间地点，进行翻译，或者整理一段文字的主要内容。大语言模型是完成许多语言任务的一种方法，自然语言处理的范围更广，并不是所有语言处理系统都是大语言模型。我们来做一个具体练习。原文是，周六上午九点在社区图书室举办旧书交换，参加者请自带两本书。要求提取时间、地点和联系人。时间是周六上午九点，地点是社区图书室，联系人没有提供。即使系统觉得活动通常有负责人，也不应该编出一个姓名。再进一步，周六是哪一天，还需要通知的发布日期等背景。这个练习的价值，在于让我们看见提取与补全之间的界线。下一步，如果通知不是一段可复制的文字，而是一张照片，系统首先还要解决从图像中取出文字的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https://cloud.google.com/learn/what-is-natural-language-processing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你在社区公告栏拍下一张通知，回家想把地址复制到导航里。对人来说，可以一边看照片，一边把字敲进手机。对系统来说，也需要从照片中的字形得到文本。这一步关注的是写了什么，暂时还不是通知是否适用于你。比如纸上写着报名截止日期为十月十八日，如果把十八识别成十六，后面的提醒即使写得再体贴，也建立在错误日期上。又比如表格里左边是项目，右边是金额，把相邻两行错配，单个数字可能都认识，整体关系却错了。试着想一想，拍照时什么最有帮助？让文字清晰、页面尽量平整、避开反光和遮挡，通常比反复要求系统更认真有效。若原图中某个字本来就看不清，合理的结果应该保留不确定，而不是补出一个顺口的词。接下来我们就给这种从图像取文字的技术命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字识别常写作OCR，是从图像中识别文字并转换为文本的技术。输入可以是照片、扫描件或截图，输出是便于编辑、搜索和复制的文字。处理文档时，它还可能和版面识别配合，保留标题、段落或表格的关系。但识别出字，不等于已经理解了内容。把缴费日期抄出来，与判断你是否应缴费，是两项任务。实际使用时，我们可以先要求，逐行提取这张公开通知的文字，看不清的地方标明不确定，不要补全。拿到结果后，重点核对日期、金额、人名、单位以及不、未、免等改变含义的字。假设原图金额是八十点五零，结果却成了八百五十，省掉一个点就改变了数额，不能只看句子通不通顺。复杂表格还要检查数字属于哪一行、哪个栏目。核对后的文本才适合继续总结。遇到手写字或模糊小字时，人工确认仍然重要。了解了图像到文字，我们再看另一条常见路线，声音到文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会议里有人说，明天上午十点开会。你把这句话写下来，原先稍纵即逝的声音就变成了可搜索、可整理的文字。这个转换非常有用，但耳朵听到的内容并不总是清清楚楚。有人离麦克风远，有人同时插话，还有人会在一句话中改变主意，比如先说十点，接着说不对，改成十点半。假如只记录到前半句，文字看起来完整，实际安排却不对。我们做个小练习：听到先不要提交，等确认以后再交，整理成现在提交，可以吗？当然不可以，否定词和条件正是关键内容。录音还涉及场景许可和他人信息，练习时应使用允许录制、不含敏感内容的短语音。你可以自己读一句包含日期、数字和否定词的话，再对照转写，观察究竟错在哪。这个过程不要求专业设备，却能直观说明为什么录下来和记准确是两件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语音识别，是将人类说话的声音转换为文字的技术，常见缩写是ASR。它负责声音到文本的转换。会议工具里看到的区分说话人、总结重点、提取待办，可能是另外的处理环节，不能因为工具提供了转写，就默认这些任务全部准确完成。口音、噪声、多人同时讲话和专业术语，都可能影响识别。使用会议录音时，可以先检查涉及人名、数字、日期和否定词的句子，再整理结论。尤其要区分建议、决定和待确认。比如有人说，要不下周上线试试，并不等于会议决定下周上线；有人说我回去问一下，也不等于已经获得批准。转写错误可以回听原音纠正，整理错误则要对照上下文，必要时向参会者确认。一个实用请求是，请列出明确决定和待办，并保留相关原句；没有明确负责人的事项不要自行分配。这样可以让你更容易检查依据。下面的问题，会把识别和总结这两个环节放在一起考一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请想一想，把录音转成文字，是否就已经得到了准确的会议纪要？你可以先在心里组织两三句话，也可以暂停，用自己的话解释为什么。参考答案是，还没有。转写只是把声音转成文本，既可能出现听错，也没有自动完成对讨论、决定和待办的区分。假设原话是，小王先不要采购，等报价确认。如果转写漏掉不要，总结就可能变成让小王立即采购。即使这句话一个字也没错，整理时遗漏等报价确认，仍然会改变执行条件。因此要先检查关键转写，再检查总结有没有忠实保留条件和状态。对于拿不准的内容，回听对应录音，必要时让相关人确认。你若回答了要核对文字，就抓住了第一层；若还能补上区分建议与决定、确认负责人和时间，就抓住了第二层。我们的目的不是得到一份看起来像纪要的文本，而是让它准确反映这次会议真正说清楚的事情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课记住四句话。多模态让系统处理多种形式的信息，但支持哪些形式需要具体确认。自然语言处理覆盖提取、分类、翻译、总结和生成等语言任务，大语言模型是其中一种方法。OCR把图片里的文字转换成文本，语音识别把讲话转换成文本，而文本仍然需要核对和整理。把它们串起来看，一张通知可以先提取文字，再整理时间地点；一段会议录音可以先转写，再归纳决定和待办。每一环节都有自己的错误可能。今天的课后练习很小：选择一张不含个人信息的公开通知，先让AI抄文字，检查日期和数字，再请它提取信息，看看有没有补上原文没有说的内容。你能指出哪一步是识别、哪一步是语言处理，并说明为什么需要人工核对，就已经掌握了本课重点。下一课，我们会用资料柜和开卷考试，理解知识库与检索增强生成，看看AI怎样找到可以参考的资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  <a:p xmlns:a="http://schemas.openxmlformats.org/drawingml/2006/main">
            <a:r>
              <a:t>https://cloud.google.com/learn/what-is-natural-language-processing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1727c078fb47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13c6482d8e49e1" /><Relationship Type="http://schemas.openxmlformats.org/officeDocument/2006/relationships/slideLayout" Target="/ppt/slideLayouts/slideLayout1.xml" Id="R449f5cf3351b46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9f5cf3351b46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4c6e0d8f64c3b" /><Relationship Type="http://schemas.openxmlformats.org/officeDocument/2006/relationships/image" Target="/ppt/media/image.png" Id="Rf490224c05dd42d8" /><Relationship Type="http://schemas.openxmlformats.org/officeDocument/2006/relationships/notesSlide" Target="/ppt/notesSlides/notesSlide1.xml" Id="R0f0209341ca046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78365c1c324ecf" /><Relationship Type="http://schemas.openxmlformats.org/officeDocument/2006/relationships/notesSlide" Target="/ppt/notesSlides/notesSlide2.xml" Id="R5d218852130f4b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cdc710e8a4a62" /><Relationship Type="http://schemas.openxmlformats.org/officeDocument/2006/relationships/notesSlide" Target="/ppt/notesSlides/notesSlide3.xml" Id="R741570e50e214ad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e1485fa1294f0d" /><Relationship Type="http://schemas.openxmlformats.org/officeDocument/2006/relationships/notesSlide" Target="/ppt/notesSlides/notesSlide4.xml" Id="Re121b5360f154e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f29630d8544c7b" /><Relationship Type="http://schemas.openxmlformats.org/officeDocument/2006/relationships/notesSlide" Target="/ppt/notesSlides/notesSlide5.xml" Id="R2f138acd50ff44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a0d1e61dd400b" /><Relationship Type="http://schemas.openxmlformats.org/officeDocument/2006/relationships/notesSlide" Target="/ppt/notesSlides/notesSlide6.xml" Id="Rf24b4157995a483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56d9c007a4104" /><Relationship Type="http://schemas.openxmlformats.org/officeDocument/2006/relationships/notesSlide" Target="/ppt/notesSlides/notesSlide7.xml" Id="R749414efde3d40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368b97c9c94ed1" /><Relationship Type="http://schemas.openxmlformats.org/officeDocument/2006/relationships/notesSlide" Target="/ppt/notesSlides/notesSlide8.xml" Id="R35de76f1f0b9462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4bfeb8e5c84b09" /><Relationship Type="http://schemas.openxmlformats.org/officeDocument/2006/relationships/notesSlide" Target="/ppt/notesSlides/notesSlide9.xml" Id="R6c59cb47839f4b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1a3b388aa847f3" /><Relationship Type="http://schemas.openxmlformats.org/officeDocument/2006/relationships/notesSlide" Target="/ppt/notesSlides/notesSlide10.xml" Id="Ree4b86af6d8c47c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cf7b9f3d94175" /><Relationship Type="http://schemas.openxmlformats.org/officeDocument/2006/relationships/notesSlide" Target="/ppt/notesSlides/notesSlide11.xml" Id="R05839d51326747f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bfc9c074bf4e4b" /><Relationship Type="http://schemas.openxmlformats.org/officeDocument/2006/relationships/notesSlide" Target="/ppt/notesSlides/notesSlide12.xml" Id="Rf7d1cdaf43da48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90224c05dd42d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9E138DE9-40D2-4A1E-B61F-7B10FDE7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生活课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DC60A12D-007E-4230-AD6D-91A29B97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2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第 4 课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C3097ABF-6CA5-4C5B-99EA-FC390EBE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45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AI 怎样看图、听声音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F8EEF9A0-1C66-4005-8771-3615C2A17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695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餐厅菜单、截图与会议录音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D3F1030F-220B-4A43-B6F5-D44F17DB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零基础公开课</a:t>
            </a:r>
          </a:p>
        </p:txBody>
      </p:sp>
    </p:spTree>
    <p:extLst>
      <p:ext uri="{BB962C8B-B14F-4D97-AF65-F5344CB8AC3E}">
        <p14:creationId xmlns:p14="http://schemas.microsoft.com/office/powerpoint/2010/main" val="3309993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446CEDC7-4FA9-4252-A2FB-1CCD148E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这一课，你会读懂什么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30CCB94-FD31-4FD2-BAAF-A783AD97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83F24AD-25B6-4467-A6D1-5477C91A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1DB7B40-D4DB-4A32-BC1B-BBD0435E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6FD716C-B7B5-49F0-9AD4-E13A31E7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1924050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认识文字、图像与声音的不同处理任务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5F06968-19F8-4E27-8E55-DD6A5F7D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B1C17C1-D600-43FB-8CCD-22B0E151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400425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分清识别内容与理解、总结内容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58945084-6BED-4742-91D1-A602B9435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多模态、自然语言处理、文字识别、语音识别</a:t>
            </a:r>
          </a:p>
        </p:txBody>
      </p:sp>
    </p:spTree>
    <p:extLst>
      <p:ext uri="{BB962C8B-B14F-4D97-AF65-F5344CB8AC3E}">
        <p14:creationId xmlns:p14="http://schemas.microsoft.com/office/powerpoint/2010/main" val="18479908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685E9BE-312F-4C3F-81AB-701EDB9D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看菜单、听介绍、看照片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2A4ABE0-195D-435D-B11F-D4ACEF45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5ED89E4-683E-4F9C-89A9-61C5FE90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BD9B5884-EC8A-45DE-8F39-C21923E0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多模态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156E658-0B85-4B55-B2CA-7E38EF2D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在餐厅点菜，你会看菜单上的文字、看菜品照片，也可能听服务员介绍。不同形式的信息共同帮助你判断。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DCB72B0-31B2-4988-A1F8-EAB9E4AB8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1001432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30897A9E-A897-4E14-9D3E-B1BE1E48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多模态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59902E8-56F7-45DB-9C5D-A88AE7E8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2FDACAC-97A9-4340-B4CB-FEDA26DF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7E7AD830-688A-4F37-9D9E-2365225B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Multimodal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160364E-FA16-4655-8F91-86904128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多模态，是 AI 处理多种形式信息的能力或设计方式。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CD86B68-4CEB-4268-A4EA-E192244B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CCB8089-EBD2-441C-88FB-D11CE67F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文字、图片或声音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2CEB2212-F7C5-43BD-AB97-AB65835E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AD200166-8126-45E2-85C4-60ECDE65B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组合处理相关信息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E73E8F0E-22B7-4667-8925-046CB900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8E908FDA-F6E4-4F31-90E8-0B9F6295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回答或生成内容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1648AE3F-92EC-45DF-BE87-0E509D6E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5C6FC0FF-AF3D-45EA-B1A6-9A84AB58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支持多模态不等于支持所有形式，也不代表对图片的判断一定准确。读小字、计数和识别细节仍需要核对。</a:t>
            </a:r>
          </a:p>
        </p:txBody>
      </p:sp>
    </p:spTree>
    <p:extLst>
      <p:ext uri="{BB962C8B-B14F-4D97-AF65-F5344CB8AC3E}">
        <p14:creationId xmlns:p14="http://schemas.microsoft.com/office/powerpoint/2010/main" val="18174897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DA9BFC76-A41C-4F31-A3A9-50821EE4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把日常说法变成可处理的信息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08FFCCF-138A-46A3-803D-D1B383F6A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2B170EA-E913-4433-80BD-30AD4BA0D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1305918-AE72-4257-AF2B-3CD7B4DAA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自然语言处理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8AED1F6-01BB-4A73-829F-6704405C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朋友发消息：“今天路上太堵，我晚十分钟到。”你会抓住迟到、十分钟等关键信息，而不是只看到一串字符。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3B42048-C303-49A3-80AC-51D8BC5C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5056728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46CFAE2D-0D11-4041-A371-EC32FCA8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自然语言处理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35F08B0-06ED-4262-A377-CDAB4D6C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AD732B3-AC2D-4B08-A828-5E9EF20EC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EA583AD-E62B-45E2-9D8C-DF3C0B196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Natural Language Processing · NLP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5E05C55-BCC7-463D-A6AC-EC18AD154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自然语言处理，是让计算机分析、理解和生成日常人类语言的技术领域。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424FA3B5-2139-4D04-850C-0AF7501CF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2BE5F78-5EDC-498C-B665-EC431C4F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文字或转写文本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058C92EE-3BFC-45B8-9CFE-C250B5F0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50A3AB0D-1D56-4838-9C05-7C68F890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分析语言信息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190B8BC5-AE89-4999-8C5A-BB09127A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65450E23-15C5-4F28-8EC0-70992DAF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分类、总结或生成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8BC609BD-9E1D-4D00-8CF8-3424D6C6C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BE765B10-7172-412A-ABE8-A740ADD6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“理解”在这里通常指完成语言任务的能力，不等于人类式体验。反话、隐含背景和模糊表达仍容易造成误判。</a:t>
            </a:r>
          </a:p>
        </p:txBody>
      </p:sp>
    </p:spTree>
    <p:extLst>
      <p:ext uri="{BB962C8B-B14F-4D97-AF65-F5344CB8AC3E}">
        <p14:creationId xmlns:p14="http://schemas.microsoft.com/office/powerpoint/2010/main" val="18073994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32BF4CE2-3F6C-4A53-8E8C-65FC2E43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把照片里的文字抄出来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3A60BC0-363C-41BF-82A3-D93121691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9A86DD00-AF4D-42DF-A35D-D2048C5F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151BBC8-675F-4EA4-B7B6-359C0590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文字识别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1A91035-902F-4872-BFF8-0AB6463DC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你拍下一张纸质通知，再把其中的文字抄进笔记。文字识别做的就是类似任务：从图像中的字形提取文字。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34A6F47-E324-4B0E-8C72-D1D15A2E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2832416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F85883C5-01E7-459F-9F1B-3366E7BA4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文字识别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0495A32-3B30-4E51-82B4-7FB0322C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782586B-E920-4C07-8FA7-3CDC2A66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AA257B43-76C0-4877-A9C8-05443B059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Optical Character Recognition · OCR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82570C1-190D-438F-8AB3-95EB33A0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OCR，是从图像中识别文字并转换为文本的技术。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989E2B1-81C7-496A-9A46-6D33504B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66EEF79B-0762-45C6-8861-0308F6DA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照片或扫描件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AC343583-6693-4B60-9FEC-A253816C2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68102CD9-6B89-4E7F-AED3-4F2596DC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识别文字和位置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534165CD-E995-4222-99AF-B6244FA5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EEFD1F52-4363-4FDA-83A2-445EE9B5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可编辑文本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4EFD9973-8506-4F8D-899A-C64C1282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092E9CDA-2B10-49EF-A5D1-88A974DC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识别出文字不等于理解内容。模糊图片、手写字、复杂表格和小数点可能出错，金额与日期尤其要核对。</a:t>
            </a:r>
          </a:p>
        </p:txBody>
      </p:sp>
    </p:spTree>
    <p:extLst>
      <p:ext uri="{BB962C8B-B14F-4D97-AF65-F5344CB8AC3E}">
        <p14:creationId xmlns:p14="http://schemas.microsoft.com/office/powerpoint/2010/main" val="13550132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B19B5DE1-D544-438B-86AE-614E6389D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把讲话记成文字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18FA7A5-F1FD-4C7A-815E-E56ACD50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BDD2551-D517-445A-B712-5A3695E55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09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1597DF6-F6C1-46E9-9605-27F17D4A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语音识别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EA684CE2-0CA3-453F-97FF-373F3BC5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听一段录音，你把“明天上午十点开会”写下来。语音识别也把声音转换成文字，让后续搜索和整理更方便。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6170E35-19C5-47B3-82FB-9DA8D09D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9063363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9D073DCE-E58C-40B6-A2C8-26C35B35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语音识别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39EA12F-0897-4B0F-9D9E-CDD8472A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FF24A5B-3BDD-496C-883B-2ED7B716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8629BE2-908C-47B2-A270-5B9AB39D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Automatic Speech Recognition · ASR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69BF3B2-1CDC-4B9A-AC96-4F1E1938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语音识别，是将人类说话的声音转换为文字的技术。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61862EC-712C-4008-9768-79942ED27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9B068E3-D20F-4CC0-A90D-B5D63284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讲话或录音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22ABD24D-3593-49C6-84C0-EE391E32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8558B471-D187-4332-A81D-0B28DD1B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识别语言内容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AD3EDBF8-0DE8-45DB-9767-E4C99DE7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0104217-C04D-40E1-9E7C-A0858877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转写文本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D270AEAF-D89B-418A-8C9C-27509C6CA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68B9E10C-BFED-4072-A606-112EE4DB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口音、噪声、多人同时说话和专业术语都会影响识别。“录音转文字”与“理解会议并准确总结”是两个环节。</a:t>
            </a:r>
          </a:p>
        </p:txBody>
      </p:sp>
    </p:spTree>
    <p:extLst>
      <p:ext uri="{BB962C8B-B14F-4D97-AF65-F5344CB8AC3E}">
        <p14:creationId xmlns:p14="http://schemas.microsoft.com/office/powerpoint/2010/main" val="812895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04928A3D-F869-4C34-8A4C-EC8E617F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暂停一下，想想这个问题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D30BAC2-9959-4A11-84F2-C0F84B3E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216BF01-30AD-4EFF-AA78-41725B317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7DB736EA-50F4-4704-A1B4-D116D257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30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把录音转成文字，是否就已经得到了准确的会议纪要？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9646157-D534-4BB5-B107-E658CF7E6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可以暂停视频，先用自己的话回答。</a:t>
            </a:r>
          </a:p>
        </p:txBody>
      </p:sp>
    </p:spTree>
    <p:extLst>
      <p:ext uri="{BB962C8B-B14F-4D97-AF65-F5344CB8AC3E}">
        <p14:creationId xmlns:p14="http://schemas.microsoft.com/office/powerpoint/2010/main" val="3495807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692A416E-5BD9-471F-89B9-EC13199B3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这一课，记住这些就够了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36946F0-0C7E-4939-83C6-6592B0E0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4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992E20C9-059D-4C64-99B9-8BDFFA6E2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CB3E885-ABC7-46DC-939D-42BD43CD8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E4ABB896-1F74-4EB5-80EF-8A813F0E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78117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多模态可以处理多种形式的信息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C89E85B-D446-4E00-B183-6265E752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4945238-80FF-463B-A9BE-D875A2F5D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860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自然语言处理覆盖多种语言任务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7D7A1067-E2BF-4FE8-B273-245E42A6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E6FD6226-A300-4AAD-89FE-2C060019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9092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OCR 将图片里的文字转成文本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46FFD2E2-5872-478A-A9FD-A42C0535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AB85BAA0-445C-4815-B712-EFBACD512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49580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语音识别负责转写，纪要还需要整理与核对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920FF94C-F55F-4437-B2D2-90D0A8F1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下一节，我们用资料柜与开卷考试理解知识库和 RAG。</a:t>
            </a:r>
          </a:p>
        </p:txBody>
      </p:sp>
    </p:spTree>
    <p:extLst>
      <p:ext uri="{BB962C8B-B14F-4D97-AF65-F5344CB8AC3E}">
        <p14:creationId xmlns:p14="http://schemas.microsoft.com/office/powerpoint/2010/main" val="2154148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2026-10-05T13:49:21.7530000Z</dcterms:created>
  <dcterms:modified xsi:type="dcterms:W3CDTF">2026-10-05T13:49:21.7530000Z</dcterms:modified>
</coreProperties>
</file>